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2"/>
  </p:notesMasterIdLst>
  <p:handoutMasterIdLst>
    <p:handoutMasterId r:id="rId53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36" r:id="rId41"/>
    <p:sldId id="324" r:id="rId42"/>
    <p:sldId id="271" r:id="rId43"/>
    <p:sldId id="335" r:id="rId44"/>
    <p:sldId id="289" r:id="rId45"/>
    <p:sldId id="294" r:id="rId46"/>
    <p:sldId id="298" r:id="rId47"/>
    <p:sldId id="299" r:id="rId48"/>
    <p:sldId id="327" r:id="rId49"/>
    <p:sldId id="326" r:id="rId50"/>
    <p:sldId id="329" r:id="rId51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1311" autoAdjust="0"/>
  </p:normalViewPr>
  <p:slideViewPr>
    <p:cSldViewPr snapToObjects="1">
      <p:cViewPr varScale="1">
        <p:scale>
          <a:sx n="149" d="100"/>
          <a:sy n="149" d="100"/>
        </p:scale>
        <p:origin x="462" y="3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18.02.2020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18.02.2020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499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 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Quickly go over the existing research</a:t>
            </a:r>
            <a:r>
              <a:rPr lang="en-US" baseline="0" dirty="0" smtClean="0"/>
              <a:t>. We will go over a few selected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11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2.png"/><Relationship Id="rId4" Type="http://schemas.openxmlformats.org/officeDocument/2006/relationships/image" Target="../media/image471.png"/><Relationship Id="rId9" Type="http://schemas.openxmlformats.org/officeDocument/2006/relationships/image" Target="../media/image52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8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jp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5619" y="5689319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866507" y="5762368"/>
            <a:ext cx="685800" cy="267451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97" y="2778987"/>
            <a:ext cx="312278" cy="3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2419" y="2133600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2935" y="2243542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379481" y="3574924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4674131" y="4030092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5262" y="2143555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5778" y="2253497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76974" y="4040047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112419" y="2133600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7580" y="3672231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30196" y="3902531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273537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8914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4033" y="3704620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226" y="3634302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119788" y="4434477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289332" y="4130683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5417" y="347616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2133600"/>
            <a:ext cx="7696202" cy="13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574947" y="2846084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82" y="2559733"/>
            <a:ext cx="4841903" cy="2781972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25" y="1641368"/>
            <a:ext cx="5216802" cy="347662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99" y="1158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20" y="912297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2/18/2020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3056</TotalTime>
  <Words>1509</Words>
  <Application>Microsoft Office PowerPoint</Application>
  <PresentationFormat>Custom</PresentationFormat>
  <Paragraphs>398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 and TCB</vt:lpstr>
      <vt:lpstr>Performance</vt:lpstr>
      <vt:lpstr>Prototype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193</cp:revision>
  <cp:lastPrinted>2013-06-08T11:22:51Z</cp:lastPrinted>
  <dcterms:created xsi:type="dcterms:W3CDTF">2019-12-03T10:53:56Z</dcterms:created>
  <dcterms:modified xsi:type="dcterms:W3CDTF">2020-02-18T09:08:42Z</dcterms:modified>
</cp:coreProperties>
</file>